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61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p0711" initials="k" lastIdx="1" clrIdx="0">
    <p:extLst>
      <p:ext uri="{19B8F6BF-5375-455C-9EA6-DF929625EA0E}">
        <p15:presenceInfo xmlns="" xmlns:p15="http://schemas.microsoft.com/office/powerpoint/2012/main" userId="kp0711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76B163"/>
    <a:srgbClr val="C9E7A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624" autoAdjust="0"/>
  </p:normalViewPr>
  <p:slideViewPr>
    <p:cSldViewPr>
      <p:cViewPr>
        <p:scale>
          <a:sx n="70" d="100"/>
          <a:sy n="70" d="100"/>
        </p:scale>
        <p:origin x="-2826" y="-9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5-13T13:39:35.188" idx="1">
    <p:pos x="6881" y="2275"/>
    <p:text/>
    <p:extLst mod="1">
      <p:ext uri="{C676402C-5697-4E1C-873F-D02D1690AC5C}">
        <p15:threadingInfo xmlns="" xmlns:p15="http://schemas.microsoft.com/office/powerpoint/2012/main" timeZoneBias="-54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A67AEF-DEDF-435B-AC20-F03BF076C093}" type="datetimeFigureOut">
              <a:rPr kumimoji="1" lang="ja-JP" altLang="en-US" smtClean="0"/>
              <a:pPr/>
              <a:t>2023/5/24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225C4E-A497-48B1-A79F-5E8A918FA5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73B66-8E65-470C-976F-2451AD6D4C02}" type="datetimeFigureOut">
              <a:rPr kumimoji="1" lang="ja-JP" altLang="en-US" smtClean="0"/>
              <a:pPr/>
              <a:t>2023/5/24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D6907-CE3C-4A47-9F03-E0E917CA6ED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73B66-8E65-470C-976F-2451AD6D4C02}" type="datetimeFigureOut">
              <a:rPr kumimoji="1" lang="ja-JP" altLang="en-US" smtClean="0"/>
              <a:pPr/>
              <a:t>2023/5/24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D6907-CE3C-4A47-9F03-E0E917CA6ED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73B66-8E65-470C-976F-2451AD6D4C02}" type="datetimeFigureOut">
              <a:rPr kumimoji="1" lang="ja-JP" altLang="en-US" smtClean="0"/>
              <a:pPr/>
              <a:t>2023/5/24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D6907-CE3C-4A47-9F03-E0E917CA6ED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73B66-8E65-470C-976F-2451AD6D4C02}" type="datetimeFigureOut">
              <a:rPr kumimoji="1" lang="ja-JP" altLang="en-US" smtClean="0"/>
              <a:pPr/>
              <a:t>2023/5/24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D6907-CE3C-4A47-9F03-E0E917CA6ED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73B66-8E65-470C-976F-2451AD6D4C02}" type="datetimeFigureOut">
              <a:rPr kumimoji="1" lang="ja-JP" altLang="en-US" smtClean="0"/>
              <a:pPr/>
              <a:t>2023/5/24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D6907-CE3C-4A47-9F03-E0E917CA6ED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73B66-8E65-470C-976F-2451AD6D4C02}" type="datetimeFigureOut">
              <a:rPr kumimoji="1" lang="ja-JP" altLang="en-US" smtClean="0"/>
              <a:pPr/>
              <a:t>2023/5/24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D6907-CE3C-4A47-9F03-E0E917CA6ED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73B66-8E65-470C-976F-2451AD6D4C02}" type="datetimeFigureOut">
              <a:rPr kumimoji="1" lang="ja-JP" altLang="en-US" smtClean="0"/>
              <a:pPr/>
              <a:t>2023/5/24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D6907-CE3C-4A47-9F03-E0E917CA6ED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73B66-8E65-470C-976F-2451AD6D4C02}" type="datetimeFigureOut">
              <a:rPr kumimoji="1" lang="ja-JP" altLang="en-US" smtClean="0"/>
              <a:pPr/>
              <a:t>2023/5/24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D6907-CE3C-4A47-9F03-E0E917CA6ED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73B66-8E65-470C-976F-2451AD6D4C02}" type="datetimeFigureOut">
              <a:rPr kumimoji="1" lang="ja-JP" altLang="en-US" smtClean="0"/>
              <a:pPr/>
              <a:t>2023/5/24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D6907-CE3C-4A47-9F03-E0E917CA6ED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73B66-8E65-470C-976F-2451AD6D4C02}" type="datetimeFigureOut">
              <a:rPr kumimoji="1" lang="ja-JP" altLang="en-US" smtClean="0"/>
              <a:pPr/>
              <a:t>2023/5/24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D6907-CE3C-4A47-9F03-E0E917CA6ED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73B66-8E65-470C-976F-2451AD6D4C02}" type="datetimeFigureOut">
              <a:rPr kumimoji="1" lang="ja-JP" altLang="en-US" smtClean="0"/>
              <a:pPr/>
              <a:t>2023/5/24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D6907-CE3C-4A47-9F03-E0E917CA6ED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73B66-8E65-470C-976F-2451AD6D4C02}" type="datetimeFigureOut">
              <a:rPr kumimoji="1" lang="ja-JP" altLang="en-US" smtClean="0"/>
              <a:pPr/>
              <a:t>2023/5/24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D6907-CE3C-4A47-9F03-E0E917CA6ED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omments" Target="../comments/comment1.xml"/><Relationship Id="rId3" Type="http://schemas.openxmlformats.org/officeDocument/2006/relationships/image" Target="../media/image2.pn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コンテンツ プレースホルダー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7999"/>
          </a:xfr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saturation sat="104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541" y="836713"/>
            <a:ext cx="2880320" cy="611903"/>
          </a:xfrm>
          <a:prstGeom prst="rect">
            <a:avLst/>
          </a:prstGeom>
          <a:solidFill>
            <a:schemeClr val="tx1">
              <a:alpha val="93000"/>
            </a:schemeClr>
          </a:solidFill>
        </p:spPr>
      </p:pic>
      <p:sp>
        <p:nvSpPr>
          <p:cNvPr id="22" name="円形吹き出し 21"/>
          <p:cNvSpPr/>
          <p:nvPr/>
        </p:nvSpPr>
        <p:spPr>
          <a:xfrm>
            <a:off x="635563" y="350658"/>
            <a:ext cx="818584" cy="461578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夏</a:t>
            </a:r>
            <a:endParaRPr kumimoji="1" lang="ja-JP" altLang="en-US" sz="32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28" name="タイトル 27"/>
          <p:cNvSpPr>
            <a:spLocks noGrp="1"/>
          </p:cNvSpPr>
          <p:nvPr>
            <p:ph type="title"/>
          </p:nvPr>
        </p:nvSpPr>
        <p:spPr>
          <a:xfrm>
            <a:off x="401971" y="1268760"/>
            <a:ext cx="8229600" cy="1988580"/>
          </a:xfrm>
        </p:spPr>
        <p:txBody>
          <a:bodyPr>
            <a:normAutofit fontScale="90000"/>
          </a:bodyPr>
          <a:lstStyle/>
          <a:p>
            <a:r>
              <a:rPr lang="en-US" altLang="ja-JP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/>
            </a:r>
            <a:br>
              <a:rPr lang="en-US" altLang="ja-JP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</a:br>
            <a:r>
              <a:rPr lang="ja-JP" altLang="ja-JP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７月</a:t>
            </a:r>
            <a:r>
              <a:rPr lang="ja-JP" altLang="en-US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３０</a:t>
            </a:r>
            <a:r>
              <a:rPr lang="ja-JP" altLang="ja-JP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日</a:t>
            </a:r>
            <a:r>
              <a:rPr lang="ja-JP" altLang="ja-JP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（日</a:t>
            </a:r>
            <a:r>
              <a:rPr lang="ja-JP" altLang="ja-JP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）</a:t>
            </a:r>
            <a:r>
              <a:rPr lang="ja-JP" altLang="en-US" sz="40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Bahnschrift SemiBold" panose="020B0502040204020203" pitchFamily="34" charset="0"/>
              </a:rPr>
              <a:t>　</a:t>
            </a:r>
            <a:r>
              <a:rPr lang="en-US" altLang="ja-JP" sz="4000" b="1" u="sng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Bahnschrift SemiBold" panose="020B0502040204020203" pitchFamily="34" charset="0"/>
              </a:rPr>
              <a:t>10</a:t>
            </a:r>
            <a:r>
              <a:rPr lang="ja-JP" altLang="ja-JP" sz="40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Bahnschrift SemiBold" panose="020B0502040204020203" pitchFamily="34" charset="0"/>
              </a:rPr>
              <a:t>時～</a:t>
            </a:r>
            <a:r>
              <a:rPr lang="en-US" altLang="ja-JP" sz="4000" b="1" u="sng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Bahnschrift SemiBold" panose="020B0502040204020203" pitchFamily="34" charset="0"/>
              </a:rPr>
              <a:t>13</a:t>
            </a:r>
            <a:r>
              <a:rPr lang="ja-JP" altLang="ja-JP" sz="4000" b="1" u="sng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Bahnschrift SemiBold" panose="020B0502040204020203" pitchFamily="34" charset="0"/>
              </a:rPr>
              <a:t>時</a:t>
            </a:r>
            <a:r>
              <a:rPr lang="ja-JP" altLang="ja-JP" sz="27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Bahnschrift SemiBold" panose="020B0502040204020203" pitchFamily="34" charset="0"/>
              </a:rPr>
              <a:t/>
            </a:r>
            <a:br>
              <a:rPr lang="ja-JP" altLang="ja-JP" sz="27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Bahnschrift SemiBold" panose="020B0502040204020203" pitchFamily="34" charset="0"/>
              </a:rPr>
            </a:br>
            <a:r>
              <a:rPr lang="ja-JP" altLang="ja-JP" sz="27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ahnschrift SemiBold" panose="020B0502040204020203" pitchFamily="34" charset="0"/>
              </a:rPr>
              <a:t>対 象：</a:t>
            </a:r>
            <a:r>
              <a:rPr lang="ja-JP" altLang="ja-JP" sz="27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小学生と保護者　</a:t>
            </a:r>
            <a:r>
              <a:rPr lang="ja-JP" altLang="ja-JP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　</a:t>
            </a:r>
            <a:r>
              <a:rPr lang="ja-JP" altLang="ja-JP" sz="2700" b="1" dirty="0" smtClean="0">
                <a:latin typeface="Bahnschrift SemiBold" panose="020B0502040204020203" pitchFamily="34" charset="0"/>
              </a:rPr>
              <a:t>費 </a:t>
            </a:r>
            <a:r>
              <a:rPr lang="ja-JP" altLang="ja-JP" sz="2700" b="1" dirty="0">
                <a:latin typeface="Bahnschrift SemiBold" panose="020B0502040204020203" pitchFamily="34" charset="0"/>
              </a:rPr>
              <a:t>用：</a:t>
            </a:r>
            <a:r>
              <a:rPr lang="ja-JP" altLang="ja-JP" sz="27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５００円</a:t>
            </a:r>
            <a:r>
              <a:rPr lang="en-US" altLang="ja-JP" sz="2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/>
            </a:r>
            <a:br>
              <a:rPr lang="en-US" altLang="ja-JP" sz="2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</a:br>
            <a:r>
              <a:rPr lang="en-US" altLang="ja-JP" sz="22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※</a:t>
            </a:r>
            <a:r>
              <a:rPr lang="ja-JP" altLang="en-US" sz="22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付き添いの小学生未満の方は見学のみになります</a:t>
            </a:r>
            <a:r>
              <a:rPr lang="ja-JP" altLang="ja-JP" sz="2200" b="1" u="sng" dirty="0">
                <a:latin typeface="Bahnschrift SemiBold" panose="020B0502040204020203" pitchFamily="34" charset="0"/>
              </a:rPr>
              <a:t/>
            </a:r>
            <a:br>
              <a:rPr lang="ja-JP" altLang="ja-JP" sz="2200" b="1" u="sng" dirty="0">
                <a:latin typeface="Bahnschrift SemiBold" panose="020B0502040204020203" pitchFamily="34" charset="0"/>
              </a:rPr>
            </a:br>
            <a:r>
              <a:rPr lang="ja-JP" altLang="ja-JP" sz="2200" b="1" dirty="0">
                <a:latin typeface="Bahnschrift SemiBold" panose="020B0502040204020203" pitchFamily="34" charset="0"/>
              </a:rPr>
              <a:t>定 員</a:t>
            </a:r>
            <a:r>
              <a:rPr lang="ja-JP" altLang="ja-JP" sz="2200" b="1" dirty="0" smtClean="0">
                <a:latin typeface="Bahnschrift SemiBold" panose="020B0502040204020203" pitchFamily="34" charset="0"/>
              </a:rPr>
              <a:t>：</a:t>
            </a:r>
            <a:r>
              <a:rPr lang="en-US" altLang="ja-JP" sz="2200" b="1" dirty="0" smtClean="0">
                <a:solidFill>
                  <a:srgbClr val="7030A0"/>
                </a:solidFill>
                <a:latin typeface="Bahnschrift SemiBold" panose="020B0502040204020203" pitchFamily="34" charset="0"/>
              </a:rPr>
              <a:t>20</a:t>
            </a:r>
            <a:r>
              <a:rPr lang="ja-JP" altLang="ja-JP" sz="2200" b="1" dirty="0" smtClean="0">
                <a:solidFill>
                  <a:srgbClr val="7030A0"/>
                </a:solidFill>
                <a:latin typeface="Bahnschrift SemiBold" panose="020B0502040204020203" pitchFamily="34" charset="0"/>
              </a:rPr>
              <a:t>組</a:t>
            </a:r>
            <a:r>
              <a:rPr lang="ja-JP" altLang="ja-JP" sz="2200" b="1" dirty="0">
                <a:latin typeface="Bahnschrift SemiBold" panose="020B0502040204020203" pitchFamily="34" charset="0"/>
              </a:rPr>
              <a:t>（先着順）　</a:t>
            </a:r>
            <a:r>
              <a:rPr lang="en-US" altLang="ja-JP" sz="2200" b="1" dirty="0" smtClean="0">
                <a:latin typeface="Bahnschrift SemiBold" panose="020B0502040204020203" pitchFamily="34" charset="0"/>
              </a:rPr>
              <a:t/>
            </a:r>
            <a:br>
              <a:rPr lang="en-US" altLang="ja-JP" sz="2200" b="1" dirty="0" smtClean="0">
                <a:latin typeface="Bahnschrift SemiBold" panose="020B0502040204020203" pitchFamily="34" charset="0"/>
              </a:rPr>
            </a:br>
            <a:r>
              <a:rPr lang="ja-JP" altLang="ja-JP" sz="2200" b="1" dirty="0" smtClean="0">
                <a:latin typeface="Bahnschrift SemiBold" panose="020B0502040204020203" pitchFamily="34" charset="0"/>
              </a:rPr>
              <a:t>場 </a:t>
            </a:r>
            <a:r>
              <a:rPr lang="ja-JP" altLang="ja-JP" sz="2200" b="1" dirty="0">
                <a:latin typeface="Bahnschrift SemiBold" panose="020B0502040204020203" pitchFamily="34" charset="0"/>
              </a:rPr>
              <a:t>所：生協</a:t>
            </a:r>
            <a:r>
              <a:rPr lang="ja-JP" altLang="ja-JP" sz="2200" b="1" dirty="0" smtClean="0">
                <a:latin typeface="Bahnschrift SemiBold" panose="020B0502040204020203" pitchFamily="34" charset="0"/>
              </a:rPr>
              <a:t>歯科</a:t>
            </a:r>
            <a:r>
              <a:rPr lang="ja-JP" altLang="ja-JP" sz="2200" b="1" dirty="0">
                <a:latin typeface="Bahnschrift SemiBold" panose="020B0502040204020203" pitchFamily="34" charset="0"/>
              </a:rPr>
              <a:t/>
            </a:r>
            <a:br>
              <a:rPr lang="ja-JP" altLang="ja-JP" sz="2200" b="1" dirty="0">
                <a:latin typeface="Bahnschrift SemiBold" panose="020B0502040204020203" pitchFamily="34" charset="0"/>
              </a:rPr>
            </a:br>
            <a:r>
              <a:rPr lang="ja-JP" altLang="ja-JP" sz="2200" b="1" dirty="0">
                <a:latin typeface="Bahnschrift SemiBold" panose="020B0502040204020203" pitchFamily="34" charset="0"/>
              </a:rPr>
              <a:t>申し込み締め切り・・・</a:t>
            </a:r>
            <a:r>
              <a:rPr lang="ja-JP" altLang="ja-JP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７月</a:t>
            </a:r>
            <a:r>
              <a:rPr lang="en-US" altLang="ja-JP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22</a:t>
            </a:r>
            <a:r>
              <a:rPr lang="ja-JP" altLang="ja-JP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日</a:t>
            </a:r>
            <a:r>
              <a:rPr lang="ja-JP" altLang="ja-JP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（土）</a:t>
            </a:r>
            <a:endParaRPr kumimoji="1" lang="ja-JP" altLang="en-US" sz="2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Bold" panose="020B0502040204020203" pitchFamily="34" charset="0"/>
            </a:endParaRPr>
          </a:p>
        </p:txBody>
      </p:sp>
      <p:sp>
        <p:nvSpPr>
          <p:cNvPr id="29" name="円形吹き出し 28"/>
          <p:cNvSpPr/>
          <p:nvPr/>
        </p:nvSpPr>
        <p:spPr>
          <a:xfrm>
            <a:off x="2555776" y="350658"/>
            <a:ext cx="818584" cy="461578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み</a:t>
            </a:r>
            <a:endParaRPr kumimoji="1" lang="ja-JP" altLang="en-US" sz="32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30" name="円形吹き出し 29"/>
          <p:cNvSpPr/>
          <p:nvPr/>
        </p:nvSpPr>
        <p:spPr>
          <a:xfrm>
            <a:off x="1595669" y="350658"/>
            <a:ext cx="818584" cy="461578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休</a:t>
            </a:r>
            <a:endParaRPr kumimoji="1" lang="ja-JP" altLang="en-US" sz="32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4479633" y="3082751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ja-JP" altLang="en-US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573523" y="3861048"/>
            <a:ext cx="8570477" cy="173557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rgbClr val="FF0000"/>
                </a:solidFill>
                <a:effectLst/>
              </a:rPr>
              <a:t>　</a:t>
            </a:r>
            <a:r>
              <a:rPr lang="ja-JP" altLang="en-US" sz="2800" dirty="0" smtClean="0">
                <a:solidFill>
                  <a:srgbClr val="FF0000"/>
                </a:solidFill>
                <a:effectLst/>
              </a:rPr>
              <a:t>　　　　　</a:t>
            </a:r>
            <a:endParaRPr lang="en-US" altLang="ja-JP" sz="2800" dirty="0" smtClean="0">
              <a:solidFill>
                <a:srgbClr val="FF0000"/>
              </a:solidFill>
              <a:effectLst/>
            </a:endParaRPr>
          </a:p>
          <a:p>
            <a:r>
              <a:rPr lang="ja-JP" altLang="en-US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　　　　　</a:t>
            </a:r>
            <a:r>
              <a:rPr lang="ja-JP" altLang="en-US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lang="ja-JP" altLang="en-US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  </a:t>
            </a:r>
            <a:endParaRPr lang="en-US" altLang="ja-JP" sz="20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ja-JP" altLang="en-US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内容</a:t>
            </a:r>
            <a:r>
              <a:rPr lang="en-US" altLang="ja-JP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ja-JP" altLang="en-US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○歯科医師体験</a:t>
            </a:r>
            <a:endParaRPr lang="en-US" altLang="ja-JP" sz="20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ja-JP" altLang="en-US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　　　　　                     ○歯科技工士体験</a:t>
            </a:r>
            <a:endParaRPr lang="en-US" altLang="ja-JP" sz="2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ja-JP" altLang="en-US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　　　　　                     ○歯科衛生士体験</a:t>
            </a:r>
            <a:endParaRPr lang="en-US" altLang="ja-JP" sz="2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ja-JP" altLang="en-US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　　　　　　　　　　　　○卵</a:t>
            </a:r>
            <a:r>
              <a:rPr lang="ja-JP" altLang="en-US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の実験をしてみよう（フッ素</a:t>
            </a:r>
            <a:r>
              <a:rPr lang="ja-JP" altLang="en-US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</a:t>
            </a:r>
            <a:endParaRPr lang="en-US" altLang="ja-JP" sz="2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ja-JP" altLang="en-US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　　　</a:t>
            </a:r>
            <a:endParaRPr lang="en-US" altLang="ja-JP" sz="20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ja-JP" altLang="en-US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endParaRPr kumimoji="1" lang="en-US" altLang="ja-JP" sz="20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4149080"/>
            <a:ext cx="504056" cy="360040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077072"/>
            <a:ext cx="488371" cy="432048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saturation sat="104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3861" y="836713"/>
            <a:ext cx="2880320" cy="611903"/>
          </a:xfrm>
          <a:prstGeom prst="rect">
            <a:avLst/>
          </a:prstGeom>
          <a:solidFill>
            <a:schemeClr val="tx1">
              <a:alpha val="93000"/>
            </a:schemeClr>
          </a:solidFill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saturation sat="104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4181" y="836713"/>
            <a:ext cx="2688299" cy="611903"/>
          </a:xfrm>
          <a:prstGeom prst="rect">
            <a:avLst/>
          </a:prstGeom>
          <a:solidFill>
            <a:schemeClr val="tx1">
              <a:alpha val="93000"/>
            </a:schemeClr>
          </a:solidFill>
        </p:spPr>
      </p:pic>
      <p:sp>
        <p:nvSpPr>
          <p:cNvPr id="31" name="円形吹き出し 30"/>
          <p:cNvSpPr/>
          <p:nvPr/>
        </p:nvSpPr>
        <p:spPr>
          <a:xfrm>
            <a:off x="5340085" y="350658"/>
            <a:ext cx="818584" cy="461578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保</a:t>
            </a:r>
            <a:endParaRPr kumimoji="1" lang="ja-JP" alt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5" name="円形吹き出し 24"/>
          <p:cNvSpPr/>
          <p:nvPr/>
        </p:nvSpPr>
        <p:spPr>
          <a:xfrm>
            <a:off x="3515883" y="350658"/>
            <a:ext cx="818584" cy="461578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ja-JP" altLang="en-US" sz="3200" b="1" dirty="0" smtClean="0">
                <a:ln/>
                <a:solidFill>
                  <a:srgbClr val="00B0F0"/>
                </a:solidFill>
              </a:rPr>
              <a:t>子</a:t>
            </a:r>
            <a:endParaRPr kumimoji="1" lang="ja-JP" altLang="en-US" sz="3200" b="1" dirty="0">
              <a:ln/>
              <a:solidFill>
                <a:srgbClr val="00B0F0"/>
              </a:solidFill>
            </a:endParaRPr>
          </a:p>
        </p:txBody>
      </p:sp>
      <p:sp>
        <p:nvSpPr>
          <p:cNvPr id="23" name="円形吹き出し 22"/>
          <p:cNvSpPr/>
          <p:nvPr/>
        </p:nvSpPr>
        <p:spPr>
          <a:xfrm>
            <a:off x="4379979" y="350659"/>
            <a:ext cx="864096" cy="432048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kumimoji="1" lang="ja-JP" altLang="en-US" sz="3200" b="1" dirty="0" smtClean="0">
                <a:ln/>
                <a:solidFill>
                  <a:srgbClr val="00B0F0"/>
                </a:solidFill>
              </a:rPr>
              <a:t>供</a:t>
            </a:r>
            <a:endParaRPr kumimoji="1" lang="ja-JP" altLang="en-US" sz="3200" b="1" dirty="0">
              <a:ln/>
              <a:solidFill>
                <a:srgbClr val="00B0F0"/>
              </a:solidFill>
            </a:endParaRPr>
          </a:p>
        </p:txBody>
      </p:sp>
      <p:sp>
        <p:nvSpPr>
          <p:cNvPr id="33" name="円形吹き出し 32"/>
          <p:cNvSpPr/>
          <p:nvPr/>
        </p:nvSpPr>
        <p:spPr>
          <a:xfrm>
            <a:off x="6300192" y="350658"/>
            <a:ext cx="818584" cy="461578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健</a:t>
            </a:r>
            <a:endParaRPr kumimoji="1" lang="ja-JP" alt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5" name="円形吹き出し 34"/>
          <p:cNvSpPr/>
          <p:nvPr/>
        </p:nvSpPr>
        <p:spPr>
          <a:xfrm>
            <a:off x="8124395" y="350658"/>
            <a:ext cx="818584" cy="461578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室</a:t>
            </a:r>
            <a:endParaRPr kumimoji="1" lang="ja-JP" alt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4" name="円形吹き出し 33"/>
          <p:cNvSpPr/>
          <p:nvPr/>
        </p:nvSpPr>
        <p:spPr>
          <a:xfrm>
            <a:off x="7260299" y="350658"/>
            <a:ext cx="818584" cy="461578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教</a:t>
            </a:r>
            <a:endParaRPr kumimoji="1" lang="ja-JP" alt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5301208"/>
            <a:ext cx="2304256" cy="1368152"/>
          </a:xfrm>
          <a:prstGeom prst="rect">
            <a:avLst/>
          </a:prstGeom>
        </p:spPr>
      </p:pic>
      <p:sp>
        <p:nvSpPr>
          <p:cNvPr id="27" name="角丸四角形 26"/>
          <p:cNvSpPr/>
          <p:nvPr/>
        </p:nvSpPr>
        <p:spPr>
          <a:xfrm>
            <a:off x="755576" y="5805264"/>
            <a:ext cx="5822404" cy="682813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685800" algn="just">
              <a:lnSpc>
                <a:spcPts val="3200"/>
              </a:lnSpc>
              <a:spcAft>
                <a:spcPts val="0"/>
              </a:spcAft>
            </a:pPr>
            <a:r>
              <a:rPr lang="ja-JP" altLang="en-US" kern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  <a:ea typeface="HGS創英角ﾎﾟｯﾌﾟ体" panose="040B0A00000000000000" pitchFamily="50" charset="-128"/>
                <a:cs typeface="Times New Roman" panose="02020603050405020304" pitchFamily="18" charset="0"/>
              </a:rPr>
              <a:t>　▲　汚れて</a:t>
            </a:r>
            <a:r>
              <a:rPr lang="ja-JP" altLang="en-US" kern="1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  <a:ea typeface="HGS創英角ﾎﾟｯﾌﾟ体" panose="040B0A00000000000000" pitchFamily="50" charset="-128"/>
                <a:cs typeface="Times New Roman" panose="02020603050405020304" pitchFamily="18" charset="0"/>
              </a:rPr>
              <a:t>もいい服装でお越し下さい！</a:t>
            </a:r>
            <a:r>
              <a:rPr lang="ja-JP" altLang="en-US" kern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  <a:ea typeface="HGS創英角ﾎﾟｯﾌﾟ体" panose="040B0A00000000000000" pitchFamily="50" charset="-128"/>
                <a:cs typeface="Times New Roman" panose="02020603050405020304" pitchFamily="18" charset="0"/>
              </a:rPr>
              <a:t>！</a:t>
            </a:r>
            <a:endParaRPr lang="en-US" altLang="ja-JP" kern="100" dirty="0">
              <a:solidFill>
                <a:schemeClr val="tx1">
                  <a:lumMod val="95000"/>
                  <a:lumOff val="5000"/>
                </a:schemeClr>
              </a:solidFill>
              <a:latin typeface="Century" panose="02040604050505020304" pitchFamily="18" charset="0"/>
              <a:ea typeface="HGS創英角ﾎﾟｯﾌﾟ体" panose="040B0A00000000000000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7677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</TotalTime>
  <Words>9</Words>
  <Application>Microsoft Office PowerPoint</Application>
  <PresentationFormat>画面に合わせる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 ７月３０日（日）　10時～13時 対 象：小学生と保護者　　費 用：５００円 ※付き添いの小学生未満の方は見学のみになります 定 員：20組（先着順）　 場 所：生協歯科 申し込み締め切り・・・７月22日（土）</vt:lpstr>
    </vt:vector>
  </TitlesOfParts>
  <Company>医療生協さいたま生活協同組合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systemxp</dc:creator>
  <cp:lastModifiedBy>systemxp</cp:lastModifiedBy>
  <cp:revision>54</cp:revision>
  <cp:lastPrinted>2023-05-15T07:28:17Z</cp:lastPrinted>
  <dcterms:created xsi:type="dcterms:W3CDTF">2023-05-09T03:11:11Z</dcterms:created>
  <dcterms:modified xsi:type="dcterms:W3CDTF">2023-05-24T06:58:48Z</dcterms:modified>
</cp:coreProperties>
</file>